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9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58" r:id="rId11"/>
    <p:sldId id="259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67" r:id="rId20"/>
    <p:sldId id="278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7107" autoAdjust="0"/>
    <p:restoredTop sz="94660"/>
  </p:normalViewPr>
  <p:slideViewPr>
    <p:cSldViewPr>
      <p:cViewPr>
        <p:scale>
          <a:sx n="89" d="100"/>
          <a:sy n="89" d="100"/>
        </p:scale>
        <p:origin x="-1302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3258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4E3F1-8BAB-4E20-9971-E1E9546A875F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543DB-A98C-4CB6-BBAC-61113FB96C3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43DB-A98C-4CB6-BBAC-61113FB96C3F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madou17.ru/upload/P_20171121_1451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640000" cy="53699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C:\Users\work\Desktop\Новая папка\Экспериментальная площадка\ТЕМП\технопарк СЕМИНАР\фото семинар 21.11.2017\20171122_1338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640000" cy="64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C:\Users\work\Desktop\Новая папка\Экспериментальная площадка\ТЕМП\технопарк СЕМИНАР\фото семинар 21.11.2017\20171122_1338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640000" cy="64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C:\Users\work\Desktop\Новая папка\Экспериментальная площадка\ТЕМП\технопарк СЕМИНАР\фото семинар 21.11.2017\20171122_1338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19605" y="1048747"/>
            <a:ext cx="6304789" cy="47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C:\Users\work\Desktop\Новая папка\Экспериментальная площадка\ТЕМП\технопарк СЕМИНАР\фото семинар 21.11.2017\20171122_1338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0000" cy="64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:\Users\work\Desktop\Новая папка\Экспериментальная площадка\ТЕМП\технопарк СЕМИНАР\фото семинар 21.11.2017\20171122_1337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79612" y="98874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Users\work\Desktop\Новая папка\Экспериментальная площадка\ТЕМП\технопарк СЕМИНАР\фото семинар 21.11.2017\20171122_1337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640000" cy="64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work\Desktop\Новая папка\Экспериментальная площадка\ТЕМП\технопарк СЕМИНАР\фото семинар 21.11.2017\20171122_1337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67611" y="1000742"/>
            <a:ext cx="6496811" cy="48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work\Desktop\Новая папка\Экспериментальная площадка\ТЕМП\технопарк СЕМИНАР\фото семинар 21.11.2017\20171122_1337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07604" y="98874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work\Desktop\Новая папка\Экспериментальная площадка\ТЕМП\технопарк СЕМИНАР\фото семинар 21.11.2017\20171122_1337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63588" y="98874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ork\Desktop\Новая папка\Экспериментальная площадка\ТЕМП\технопарк СЕМИНАР\фото семинар 21.11.2017\20171122_134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0000" cy="64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C:\Users\work\Desktop\Новая папка\Экспериментальная площадка\ТЕМП\технопарк СЕМИНАР\фото семинар 21.11.2017\20171122_1339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8640000" cy="64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adou17.ru/upload/P_20171121_1451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-10529888"/>
            <a:ext cx="7008713" cy="43561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work\Desktop\Новая папка\Экспериментальная площадка\ТЕМП\технопарк СЕМИНАР\фото семинар 21.11.2017\20171122_1337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640000" cy="64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work\Desktop\Новая папка\Экспериментальная площадка\ТЕМП\технопарк СЕМИНАР\фото семинар 21.11.2017\20171122_133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251620" y="98874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work\Desktop\Новая папка\Экспериментальная площадка\ТЕМП\технопарк СЕМИНАР\фото семинар 21.11.2017\20171122_1336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707671" y="1036746"/>
            <a:ext cx="6208779" cy="46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C:\Users\work\Desktop\Новая папка\Экспериментальная площадка\ТЕМП\технопарк СЕМИНАР\фото семинар 21.11.2017\20171122_1339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640000" cy="64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 descr="C:\Users\work\Desktop\Новая папка\Экспериментальная площадка\ТЕМП\технопарк СЕМИНАР\фото семинар 21.11.2017\20171122_1339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91646" y="992730"/>
            <a:ext cx="6432715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C:\Users\work\Desktop\Новая папка\Экспериментальная площадка\ТЕМП\технопарк СЕМИНАР\фото семинар 21.11.2017\20171122_1339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0000" cy="64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C:\Users\work\Desktop\Новая папка\Экспериментальная площадка\ТЕМП\технопарк СЕМИНАР\фото семинар 21.11.2017\20171122_1338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91614" y="1004731"/>
            <a:ext cx="6528724" cy="48965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C:\Users\work\Desktop\Новая папка\Экспериментальная площадка\ТЕМП\технопарк СЕМИНАР\фото семинар 21.11.2017\20171122_1338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0000" cy="64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C:\Users\work\Desktop\Новая папка\Экспериментальная площадка\ТЕМП\технопарк СЕМИНАР\фото семинар 21.11.2017\20171122_1338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35630" y="1048747"/>
            <a:ext cx="6304789" cy="47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C:\Users\work\Desktop\Новая папка\Экспериментальная площадка\ТЕМП\технопарк СЕМИНАР\фото семинар 21.11.2017\20171122_1338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91614" y="1048747"/>
            <a:ext cx="6304789" cy="47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</Words>
  <Application>Microsoft Office PowerPoint</Application>
  <PresentationFormat>Экран (4:3)</PresentationFormat>
  <Paragraphs>1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work</dc:creator>
  <cp:lastModifiedBy>work</cp:lastModifiedBy>
  <cp:revision>2</cp:revision>
  <dcterms:created xsi:type="dcterms:W3CDTF">2018-11-16T05:30:05Z</dcterms:created>
  <dcterms:modified xsi:type="dcterms:W3CDTF">2018-11-16T05:47:44Z</dcterms:modified>
</cp:coreProperties>
</file>